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56" r:id="rId6"/>
    <p:sldId id="259" r:id="rId7"/>
    <p:sldId id="257" r:id="rId8"/>
    <p:sldId id="258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3E6B57-F8DB-0342-934E-BE56C11BCC53}" v="43" dt="2024-10-30T21:16:32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Turley" userId="S::paul.turley@msftcommunity.com::3667bd06-7474-4ecc-87fd-d1307322185c" providerId="AD" clId="Web-{CE9C31D1-6ABB-AF60-0E76-0736956DB2E7}"/>
    <pc:docChg chg="addSld delSld modSld sldOrd">
      <pc:chgData name="Paul Turley" userId="S::paul.turley@msftcommunity.com::3667bd06-7474-4ecc-87fd-d1307322185c" providerId="AD" clId="Web-{CE9C31D1-6ABB-AF60-0E76-0736956DB2E7}" dt="2024-10-28T14:07:50.039" v="49"/>
      <pc:docMkLst>
        <pc:docMk/>
      </pc:docMkLst>
      <pc:sldChg chg="modSp add mod modShow">
        <pc:chgData name="Paul Turley" userId="S::paul.turley@msftcommunity.com::3667bd06-7474-4ecc-87fd-d1307322185c" providerId="AD" clId="Web-{CE9C31D1-6ABB-AF60-0E76-0736956DB2E7}" dt="2024-10-28T14:05:52.347" v="12"/>
        <pc:sldMkLst>
          <pc:docMk/>
          <pc:sldMk cId="1657485161" sldId="256"/>
        </pc:sldMkLst>
        <pc:spChg chg="mod">
          <ac:chgData name="Paul Turley" userId="S::paul.turley@msftcommunity.com::3667bd06-7474-4ecc-87fd-d1307322185c" providerId="AD" clId="Web-{CE9C31D1-6ABB-AF60-0E76-0736956DB2E7}" dt="2024-10-28T14:05:16.267" v="9" actId="1076"/>
          <ac:spMkLst>
            <pc:docMk/>
            <pc:sldMk cId="1657485161" sldId="256"/>
            <ac:spMk id="2" creationId="{B332BAB8-B459-D356-1263-2E65A3939850}"/>
          </ac:spMkLst>
        </pc:spChg>
      </pc:sldChg>
      <pc:sldChg chg="ord">
        <pc:chgData name="Paul Turley" userId="S::paul.turley@msftcommunity.com::3667bd06-7474-4ecc-87fd-d1307322185c" providerId="AD" clId="Web-{CE9C31D1-6ABB-AF60-0E76-0736956DB2E7}" dt="2024-10-28T14:01:13.258" v="1"/>
        <pc:sldMkLst>
          <pc:docMk/>
          <pc:sldMk cId="1003155581" sldId="257"/>
        </pc:sldMkLst>
      </pc:sldChg>
      <pc:sldChg chg="mod modShow">
        <pc:chgData name="Paul Turley" userId="S::paul.turley@msftcommunity.com::3667bd06-7474-4ecc-87fd-d1307322185c" providerId="AD" clId="Web-{CE9C31D1-6ABB-AF60-0E76-0736956DB2E7}" dt="2024-10-28T14:07:06.568" v="23"/>
        <pc:sldMkLst>
          <pc:docMk/>
          <pc:sldMk cId="948690738" sldId="258"/>
        </pc:sldMkLst>
      </pc:sldChg>
      <pc:sldChg chg="modSp add">
        <pc:chgData name="Paul Turley" userId="S::paul.turley@msftcommunity.com::3667bd06-7474-4ecc-87fd-d1307322185c" providerId="AD" clId="Web-{CE9C31D1-6ABB-AF60-0E76-0736956DB2E7}" dt="2024-10-28T14:06:59.553" v="22" actId="1076"/>
        <pc:sldMkLst>
          <pc:docMk/>
          <pc:sldMk cId="595715541" sldId="259"/>
        </pc:sldMkLst>
        <pc:spChg chg="mod">
          <ac:chgData name="Paul Turley" userId="S::paul.turley@msftcommunity.com::3667bd06-7474-4ecc-87fd-d1307322185c" providerId="AD" clId="Web-{CE9C31D1-6ABB-AF60-0E76-0736956DB2E7}" dt="2024-10-28T14:06:59.553" v="22" actId="1076"/>
          <ac:spMkLst>
            <pc:docMk/>
            <pc:sldMk cId="595715541" sldId="259"/>
            <ac:spMk id="2" creationId="{B332BAB8-B459-D356-1263-2E65A3939850}"/>
          </ac:spMkLst>
        </pc:spChg>
      </pc:sldChg>
      <pc:sldChg chg="new del">
        <pc:chgData name="Paul Turley" userId="S::paul.turley@msftcommunity.com::3667bd06-7474-4ecc-87fd-d1307322185c" providerId="AD" clId="Web-{CE9C31D1-6ABB-AF60-0E76-0736956DB2E7}" dt="2024-10-28T14:02:13.635" v="6"/>
        <pc:sldMkLst>
          <pc:docMk/>
          <pc:sldMk cId="1913995137" sldId="259"/>
        </pc:sldMkLst>
      </pc:sldChg>
      <pc:sldChg chg="add del">
        <pc:chgData name="Paul Turley" userId="S::paul.turley@msftcommunity.com::3667bd06-7474-4ecc-87fd-d1307322185c" providerId="AD" clId="Web-{CE9C31D1-6ABB-AF60-0E76-0736956DB2E7}" dt="2024-10-28T14:02:37.761" v="7"/>
        <pc:sldMkLst>
          <pc:docMk/>
          <pc:sldMk cId="595715541" sldId="260"/>
        </pc:sldMkLst>
      </pc:sldChg>
      <pc:sldChg chg="modSp new ord">
        <pc:chgData name="Paul Turley" userId="S::paul.turley@msftcommunity.com::3667bd06-7474-4ecc-87fd-d1307322185c" providerId="AD" clId="Web-{CE9C31D1-6ABB-AF60-0E76-0736956DB2E7}" dt="2024-10-28T14:07:50.039" v="49"/>
        <pc:sldMkLst>
          <pc:docMk/>
          <pc:sldMk cId="842377786" sldId="260"/>
        </pc:sldMkLst>
        <pc:spChg chg="mod">
          <ac:chgData name="Paul Turley" userId="S::paul.turley@msftcommunity.com::3667bd06-7474-4ecc-87fd-d1307322185c" providerId="AD" clId="Web-{CE9C31D1-6ABB-AF60-0E76-0736956DB2E7}" dt="2024-10-28T14:07:18.381" v="26" actId="20577"/>
          <ac:spMkLst>
            <pc:docMk/>
            <pc:sldMk cId="842377786" sldId="260"/>
            <ac:spMk id="2" creationId="{01DDF5EE-E00B-4BF9-8979-90D3557A3C37}"/>
          </ac:spMkLst>
        </pc:spChg>
        <pc:spChg chg="mod">
          <ac:chgData name="Paul Turley" userId="S::paul.turley@msftcommunity.com::3667bd06-7474-4ecc-87fd-d1307322185c" providerId="AD" clId="Web-{CE9C31D1-6ABB-AF60-0E76-0736956DB2E7}" dt="2024-10-28T14:07:49.961" v="48" actId="20577"/>
          <ac:spMkLst>
            <pc:docMk/>
            <pc:sldMk cId="842377786" sldId="260"/>
            <ac:spMk id="3" creationId="{ACFFD7C4-9D54-4315-F47D-DEBCEA2D58F7}"/>
          </ac:spMkLst>
        </pc:spChg>
      </pc:sldChg>
      <pc:sldChg chg="add del">
        <pc:chgData name="Paul Turley" userId="S::paul.turley@msftcommunity.com::3667bd06-7474-4ecc-87fd-d1307322185c" providerId="AD" clId="Web-{CE9C31D1-6ABB-AF60-0E76-0736956DB2E7}" dt="2024-10-28T14:01:46.447" v="5"/>
        <pc:sldMkLst>
          <pc:docMk/>
          <pc:sldMk cId="2577851815" sldId="261"/>
        </pc:sldMkLst>
      </pc:sldChg>
    </pc:docChg>
  </pc:docChgLst>
  <pc:docChgLst>
    <pc:chgData name="Paul Turley" userId="S::paul.turley@msftcommunity.com::3667bd06-7474-4ecc-87fd-d1307322185c" providerId="AD" clId="Web-{BD3E6B57-F8DB-0342-934E-BE56C11BCC53}"/>
    <pc:docChg chg="addSld delSld modSld sldOrd">
      <pc:chgData name="Paul Turley" userId="S::paul.turley@msftcommunity.com::3667bd06-7474-4ecc-87fd-d1307322185c" providerId="AD" clId="Web-{BD3E6B57-F8DB-0342-934E-BE56C11BCC53}" dt="2024-10-30T21:16:32.425" v="38" actId="1076"/>
      <pc:docMkLst>
        <pc:docMk/>
      </pc:docMkLst>
      <pc:sldChg chg="new del">
        <pc:chgData name="Paul Turley" userId="S::paul.turley@msftcommunity.com::3667bd06-7474-4ecc-87fd-d1307322185c" providerId="AD" clId="Web-{BD3E6B57-F8DB-0342-934E-BE56C11BCC53}" dt="2024-10-30T21:10:29.085" v="3"/>
        <pc:sldMkLst>
          <pc:docMk/>
          <pc:sldMk cId="3228806847" sldId="261"/>
        </pc:sldMkLst>
      </pc:sldChg>
      <pc:sldChg chg="addSp delSp modSp add ord replId">
        <pc:chgData name="Paul Turley" userId="S::paul.turley@msftcommunity.com::3667bd06-7474-4ecc-87fd-d1307322185c" providerId="AD" clId="Web-{BD3E6B57-F8DB-0342-934E-BE56C11BCC53}" dt="2024-10-30T21:16:32.425" v="38" actId="1076"/>
        <pc:sldMkLst>
          <pc:docMk/>
          <pc:sldMk cId="3008247371" sldId="262"/>
        </pc:sldMkLst>
        <pc:spChg chg="mod">
          <ac:chgData name="Paul Turley" userId="S::paul.turley@msftcommunity.com::3667bd06-7474-4ecc-87fd-d1307322185c" providerId="AD" clId="Web-{BD3E6B57-F8DB-0342-934E-BE56C11BCC53}" dt="2024-10-30T21:16:32.425" v="38" actId="1076"/>
          <ac:spMkLst>
            <pc:docMk/>
            <pc:sldMk cId="3008247371" sldId="262"/>
            <ac:spMk id="2" creationId="{B332BAB8-B459-D356-1263-2E65A3939850}"/>
          </ac:spMkLst>
        </pc:spChg>
        <pc:picChg chg="add mod">
          <ac:chgData name="Paul Turley" userId="S::paul.turley@msftcommunity.com::3667bd06-7474-4ecc-87fd-d1307322185c" providerId="AD" clId="Web-{BD3E6B57-F8DB-0342-934E-BE56C11BCC53}" dt="2024-10-30T21:16:28.081" v="36" actId="14100"/>
          <ac:picMkLst>
            <pc:docMk/>
            <pc:sldMk cId="3008247371" sldId="262"/>
            <ac:picMk id="3" creationId="{C1828B25-6933-CAB5-B665-6889EDC63F23}"/>
          </ac:picMkLst>
        </pc:picChg>
        <pc:picChg chg="del mod">
          <ac:chgData name="Paul Turley" userId="S::paul.turley@msftcommunity.com::3667bd06-7474-4ecc-87fd-d1307322185c" providerId="AD" clId="Web-{BD3E6B57-F8DB-0342-934E-BE56C11BCC53}" dt="2024-10-30T21:15:58.705" v="31"/>
          <ac:picMkLst>
            <pc:docMk/>
            <pc:sldMk cId="3008247371" sldId="262"/>
            <ac:picMk id="4" creationId="{4D7490B3-B4C5-45AE-1663-0ECEDFFFA3DC}"/>
          </ac:picMkLst>
        </pc:picChg>
        <pc:picChg chg="del">
          <ac:chgData name="Paul Turley" userId="S::paul.turley@msftcommunity.com::3667bd06-7474-4ecc-87fd-d1307322185c" providerId="AD" clId="Web-{BD3E6B57-F8DB-0342-934E-BE56C11BCC53}" dt="2024-10-30T21:10:32.554" v="4"/>
          <ac:picMkLst>
            <pc:docMk/>
            <pc:sldMk cId="3008247371" sldId="262"/>
            <ac:picMk id="5" creationId="{29AE3C43-6CD1-451E-93CF-7BF7C8823311}"/>
          </ac:picMkLst>
        </pc:picChg>
        <pc:picChg chg="add mod">
          <ac:chgData name="Paul Turley" userId="S::paul.turley@msftcommunity.com::3667bd06-7474-4ecc-87fd-d1307322185c" providerId="AD" clId="Web-{BD3E6B57-F8DB-0342-934E-BE56C11BCC53}" dt="2024-10-30T21:16:28.143" v="37" actId="14100"/>
          <ac:picMkLst>
            <pc:docMk/>
            <pc:sldMk cId="3008247371" sldId="262"/>
            <ac:picMk id="6" creationId="{43CEBBD3-E7CA-5679-69D8-AE6C60BA183B}"/>
          </ac:picMkLst>
        </pc:picChg>
      </pc:sldChg>
    </pc:docChg>
  </pc:docChgLst>
  <pc:docChgLst>
    <pc:chgData name="Michael Wall" userId="S::michael.wall@msftcommunity.com::9d608703-6558-4926-a00f-24cb5c4d2ef8" providerId="AD" clId="Web-{AF669040-7CD2-EB53-9F73-40922CB37748}"/>
    <pc:docChg chg="modSld">
      <pc:chgData name="Michael Wall" userId="S::michael.wall@msftcommunity.com::9d608703-6558-4926-a00f-24cb5c4d2ef8" providerId="AD" clId="Web-{AF669040-7CD2-EB53-9F73-40922CB37748}" dt="2024-10-28T15:58:38.446" v="3" actId="20577"/>
      <pc:docMkLst>
        <pc:docMk/>
      </pc:docMkLst>
      <pc:sldChg chg="modSp">
        <pc:chgData name="Michael Wall" userId="S::michael.wall@msftcommunity.com::9d608703-6558-4926-a00f-24cb5c4d2ef8" providerId="AD" clId="Web-{AF669040-7CD2-EB53-9F73-40922CB37748}" dt="2024-10-28T15:58:32.993" v="1" actId="20577"/>
        <pc:sldMkLst>
          <pc:docMk/>
          <pc:sldMk cId="1657485161" sldId="256"/>
        </pc:sldMkLst>
        <pc:spChg chg="mod">
          <ac:chgData name="Michael Wall" userId="S::michael.wall@msftcommunity.com::9d608703-6558-4926-a00f-24cb5c4d2ef8" providerId="AD" clId="Web-{AF669040-7CD2-EB53-9F73-40922CB37748}" dt="2024-10-28T15:58:32.993" v="1" actId="20577"/>
          <ac:spMkLst>
            <pc:docMk/>
            <pc:sldMk cId="1657485161" sldId="256"/>
            <ac:spMk id="2" creationId="{B332BAB8-B459-D356-1263-2E65A3939850}"/>
          </ac:spMkLst>
        </pc:spChg>
      </pc:sldChg>
      <pc:sldChg chg="modSp">
        <pc:chgData name="Michael Wall" userId="S::michael.wall@msftcommunity.com::9d608703-6558-4926-a00f-24cb5c4d2ef8" providerId="AD" clId="Web-{AF669040-7CD2-EB53-9F73-40922CB37748}" dt="2024-10-28T15:58:38.446" v="3" actId="20577"/>
        <pc:sldMkLst>
          <pc:docMk/>
          <pc:sldMk cId="595715541" sldId="259"/>
        </pc:sldMkLst>
        <pc:spChg chg="mod">
          <ac:chgData name="Michael Wall" userId="S::michael.wall@msftcommunity.com::9d608703-6558-4926-a00f-24cb5c4d2ef8" providerId="AD" clId="Web-{AF669040-7CD2-EB53-9F73-40922CB37748}" dt="2024-10-28T15:58:38.446" v="3" actId="20577"/>
          <ac:spMkLst>
            <pc:docMk/>
            <pc:sldMk cId="595715541" sldId="259"/>
            <ac:spMk id="2" creationId="{B332BAB8-B459-D356-1263-2E65A393985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BDB8-BC45-F074-FF6D-A70293955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7996D-3A22-E31D-5D8D-B167BB0FD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F2A26-5CEC-9029-FF13-054385DB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04DE-A37D-E9C4-FC09-9A25CFE5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D206-2F24-7AEC-5F11-355AC4A6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0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54FA-AB09-9522-0F62-A03A556B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85A4F-FEF0-02D2-A37A-4C69363FE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35557-88BE-ED6B-B7E6-BD3C6C33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98395-B559-69C7-FB55-700ACF75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A9A8A-5312-F82F-5215-2B2DC120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5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B2EE85-3A16-F674-A158-B8B1A60E3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23F4C-5D4D-1DE4-8C62-F2A12BDB6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7D582-0475-AB8D-B0B0-3B580561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B3AE-2EFE-8289-F67D-FD37BA5E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7CDA1-6681-2D2C-EF3C-5C4E1572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7387-1B09-F2BA-F709-7004E133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493E-FCDD-AD9B-8040-953F581EC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2398-2355-A193-953A-557E4C8E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40E84-DFC9-87D3-8747-C1C42D32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8DFDC-3824-88FA-411F-1BD28B5F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3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5ABE-3CFD-A6C5-3D53-95987DB9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195A7-9BE7-F953-126A-6B8D17C5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46707-B2A6-7713-9F79-DFBF5C6C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0359B-C122-1B9D-63D5-E42F4A1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76973-9CDA-12CF-C6B7-4FCDAEB2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55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52BF-07B6-BE0A-4D1A-7D01D0C5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70A9D-717F-9219-87ED-29CB980F8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46F00-498B-D88E-06EB-11E6D5E93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3EC7B-C57D-B054-0109-6195E6418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7467F-F02A-8771-8D8D-48E8453C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03053-270B-3FAF-472B-1C2CE7DE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9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A4A9-1E48-D698-A3D0-465EE920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E89F8-264C-68F8-0F0B-E98159550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A2357-6ADB-97D5-7087-C3474442E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6C0AD-7FCD-60F9-1AD3-904F84416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67AA-89D9-DB5A-D252-F9243E8C6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24A64-78D1-8568-20D6-7B08CB05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B999EE-14F1-A794-4BE5-0E37F5E6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447F1-DC0E-7405-F77D-5AF2B96D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2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FE6E-C052-2BEB-0EBD-ACF101BC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4A42B-2535-A984-0AD6-47ECD064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10B7C-B105-6232-1CE7-B018C9E9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003A4-DFA3-B3F0-7EFE-44A04443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8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1BE1E-2166-84C3-F01E-0B37F92F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14BB6-451F-E43C-F9E3-07F1AEF1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A2150-AF71-C096-F569-EDB1CE94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2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6B56-45EA-25B2-0F7F-AD4E4B3D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5AE8-71DB-9698-0847-D93D44A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CE76D-7071-F43E-97F1-24A376230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235A1-5F71-148F-B916-2C24A857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32086-2D49-1E3E-053A-4EB2A9A0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9478F-A27E-6764-65D1-C50F8B7A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5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621A-064E-C999-B1CA-41C2445A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D072C0-4290-F124-24AF-33483BB48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C00D-6E1B-AFAF-5952-CF34C0AAF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11CDC-FC4C-3E58-A329-89912206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839F6-B242-D405-1A8F-797DE3DF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19DC1-9BAB-5E62-A27D-D84292C8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E9281-6F9C-5896-286A-95E5F00B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A4AAD-4390-EB1A-7E2B-5C4741327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C8099-E9A8-0839-46FD-2D085C024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FA0694-E2C1-43CB-8ACD-6E328CB1493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AD6A8-59FA-230F-6F3E-CCEB11367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5C077-1B2D-6D4F-645F-5946811BE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986A4-8AB7-4151-8F69-43D8EB70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3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F5EE-E00B-4BF9-8979-90D3557A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D7C4-9D54-4315-F47D-DEBCEA2D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Add one of the two title slides to your deck</a:t>
            </a:r>
          </a:p>
          <a:p>
            <a:r>
              <a:rPr lang="en-US"/>
              <a:t>Add one of the two sponsor slides to your deck</a:t>
            </a:r>
          </a:p>
        </p:txBody>
      </p:sp>
    </p:spTree>
    <p:extLst>
      <p:ext uri="{BB962C8B-B14F-4D97-AF65-F5344CB8AC3E}">
        <p14:creationId xmlns:p14="http://schemas.microsoft.com/office/powerpoint/2010/main" val="84237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7490B3-B4C5-45AE-1663-0ECEDFFFA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43" b="4209"/>
          <a:stretch/>
        </p:blipFill>
        <p:spPr>
          <a:xfrm>
            <a:off x="13274" y="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2BAB8-B459-D356-1263-2E65A3939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83" y="-3122"/>
            <a:ext cx="11360406" cy="1577009"/>
          </a:xfrm>
        </p:spPr>
        <p:txBody>
          <a:bodyPr>
            <a:normAutofit/>
          </a:bodyPr>
          <a:lstStyle/>
          <a:p>
            <a:pPr algn="l"/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Saturday </a:t>
            </a:r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1082</a:t>
            </a: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Portland/Vancouver </a:t>
            </a:r>
            <a:br>
              <a:rPr lang="en-US" sz="2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November 2</a:t>
            </a:r>
            <a:r>
              <a:rPr lang="en-US" sz="2800" cap="none" spc="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</a:t>
            </a:r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2024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with a city and mountains&#10;&#10;Description automatically generated">
            <a:extLst>
              <a:ext uri="{FF2B5EF4-FFF2-40B4-BE49-F238E27FC236}">
                <a16:creationId xmlns:a16="http://schemas.microsoft.com/office/drawing/2014/main" id="{29AE3C43-6CD1-451E-93CF-7BF7C882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22" y="2802964"/>
            <a:ext cx="3349893" cy="47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8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3B8EA-76EE-E9D9-714B-DBC1B4A0A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2" r="11265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2BAB8-B459-D356-1263-2E65A3939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808" y="127001"/>
            <a:ext cx="9033164" cy="137055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Saturday 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1082</a:t>
            </a:r>
            <a:r>
              <a:rPr lang="en-US" sz="4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Portland/Vancouver</a:t>
            </a:r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b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November 2</a:t>
            </a:r>
            <a:r>
              <a:rPr lang="en-US" sz="3600" cap="none" spc="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</a:t>
            </a:r>
            <a:r>
              <a:rPr lang="en-US" sz="3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2024</a:t>
            </a:r>
          </a:p>
        </p:txBody>
      </p:sp>
      <p:pic>
        <p:nvPicPr>
          <p:cNvPr id="4" name="Picture 3" descr="A logo with a city and mountains&#10;&#10;Description automatically generated">
            <a:extLst>
              <a:ext uri="{FF2B5EF4-FFF2-40B4-BE49-F238E27FC236}">
                <a16:creationId xmlns:a16="http://schemas.microsoft.com/office/drawing/2014/main" id="{26545526-EF40-78AF-2CC0-597CE949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22" y="2802964"/>
            <a:ext cx="3349893" cy="47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1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9CBE-27A7-63BA-88F9-86368D00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17DB2-D6B1-3B19-580F-1A7FF7FBA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323" y="-1195777"/>
            <a:ext cx="13006651" cy="8372041"/>
          </a:xfrm>
          <a:prstGeom prst="rect">
            <a:avLst/>
          </a:prstGeom>
        </p:spPr>
      </p:pic>
      <p:sp>
        <p:nvSpPr>
          <p:cNvPr id="15" name="Flowchart: Stored Data 14">
            <a:extLst>
              <a:ext uri="{FF2B5EF4-FFF2-40B4-BE49-F238E27FC236}">
                <a16:creationId xmlns:a16="http://schemas.microsoft.com/office/drawing/2014/main" id="{A94445F2-3F14-E926-AC3D-3C3FF757AE6A}"/>
              </a:ext>
            </a:extLst>
          </p:cNvPr>
          <p:cNvSpPr/>
          <p:nvPr/>
        </p:nvSpPr>
        <p:spPr>
          <a:xfrm flipH="1">
            <a:off x="3041705" y="-454906"/>
            <a:ext cx="11073924" cy="7767812"/>
          </a:xfrm>
          <a:prstGeom prst="flowChartOnlineStorage">
            <a:avLst/>
          </a:prstGeom>
          <a:solidFill>
            <a:srgbClr val="FFFF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B5D72-D516-2E77-4943-D14A4280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36" y="1304775"/>
            <a:ext cx="1869651" cy="1712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9979C-7629-2C2D-379D-75F5CF82A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03" y="3623349"/>
            <a:ext cx="2935554" cy="760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B7E11-7CB0-6380-9BD0-F5B6021D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627" y="5133705"/>
            <a:ext cx="1601832" cy="1601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A308F-4369-4BB1-3BC9-2C17925E7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-314335"/>
            <a:ext cx="7375344" cy="1833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7F6ED-2D97-C6FF-DDC8-2C3308438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787" y="5344756"/>
            <a:ext cx="3454703" cy="18112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359E46-5EA6-36B2-7F9E-0DCC358C4D9C}"/>
              </a:ext>
            </a:extLst>
          </p:cNvPr>
          <p:cNvSpPr txBox="1"/>
          <p:nvPr/>
        </p:nvSpPr>
        <p:spPr>
          <a:xfrm>
            <a:off x="-347803" y="1725598"/>
            <a:ext cx="5001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2857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SQL Saturday 2024</a:t>
            </a:r>
          </a:p>
          <a:p>
            <a:pPr algn="ctr"/>
            <a:r>
              <a:rPr lang="en-US" sz="5400" b="1">
                <a:ln w="2857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Sponsors</a:t>
            </a:r>
          </a:p>
        </p:txBody>
      </p:sp>
      <p:pic>
        <p:nvPicPr>
          <p:cNvPr id="14" name="Content Placeholder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AFAE025-D0BD-47E4-5FEB-F0C84E78B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61" y="1541929"/>
            <a:ext cx="3454703" cy="828154"/>
          </a:xfrm>
        </p:spPr>
      </p:pic>
      <p:pic>
        <p:nvPicPr>
          <p:cNvPr id="17" name="Picture 16" descr="A red and black logo&#10;&#10;Description automatically generated">
            <a:extLst>
              <a:ext uri="{FF2B5EF4-FFF2-40B4-BE49-F238E27FC236}">
                <a16:creationId xmlns:a16="http://schemas.microsoft.com/office/drawing/2014/main" id="{9FF12CCA-28F0-0E31-2B47-9B4BC94C2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151" y="4949255"/>
            <a:ext cx="2241907" cy="967290"/>
          </a:xfrm>
          <a:prstGeom prst="rect">
            <a:avLst/>
          </a:prstGeom>
        </p:spPr>
      </p:pic>
      <p:pic>
        <p:nvPicPr>
          <p:cNvPr id="20" name="Picture 19" descr="A logo with white text and blue line&#10;&#10;Description automatically generated">
            <a:extLst>
              <a:ext uri="{FF2B5EF4-FFF2-40B4-BE49-F238E27FC236}">
                <a16:creationId xmlns:a16="http://schemas.microsoft.com/office/drawing/2014/main" id="{15104B9D-9C95-9F4E-FE16-C5FF113576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201" y="3943054"/>
            <a:ext cx="1868190" cy="971459"/>
          </a:xfrm>
          <a:prstGeom prst="rect">
            <a:avLst/>
          </a:prstGeom>
        </p:spPr>
      </p:pic>
      <p:pic>
        <p:nvPicPr>
          <p:cNvPr id="22" name="Picture 21" descr="A black background with green arrows&#10;&#10;Description automatically generated">
            <a:extLst>
              <a:ext uri="{FF2B5EF4-FFF2-40B4-BE49-F238E27FC236}">
                <a16:creationId xmlns:a16="http://schemas.microsoft.com/office/drawing/2014/main" id="{FB1B80DE-408D-5E41-4209-1BD7E0178E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07" y="1339740"/>
            <a:ext cx="3367761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5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9CBE-27A7-63BA-88F9-86368D00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FFAC6-98DB-A9A9-A4D5-AB81B4ADC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17DB2-D6B1-3B19-580F-1A7FF7FBA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323" y="-1195777"/>
            <a:ext cx="13006651" cy="8372041"/>
          </a:xfrm>
          <a:prstGeom prst="rect">
            <a:avLst/>
          </a:prstGeom>
        </p:spPr>
      </p:pic>
      <p:sp>
        <p:nvSpPr>
          <p:cNvPr id="5" name="Flowchart: Data 4">
            <a:extLst>
              <a:ext uri="{FF2B5EF4-FFF2-40B4-BE49-F238E27FC236}">
                <a16:creationId xmlns:a16="http://schemas.microsoft.com/office/drawing/2014/main" id="{3A770FB4-7A0C-FC3F-2597-6BB10FA38290}"/>
              </a:ext>
            </a:extLst>
          </p:cNvPr>
          <p:cNvSpPr/>
          <p:nvPr/>
        </p:nvSpPr>
        <p:spPr>
          <a:xfrm>
            <a:off x="-2092035" y="-1357744"/>
            <a:ext cx="10834254" cy="8534008"/>
          </a:xfrm>
          <a:prstGeom prst="flowChartInputOutpu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B5D72-D516-2E77-4943-D14A4280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5" y="4761357"/>
            <a:ext cx="1921595" cy="1759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9979C-7629-2C2D-379D-75F5CF82A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5" y="3476767"/>
            <a:ext cx="3017111" cy="781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B7E11-7CB0-6380-9BD0-F5B6021D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171" y="4851288"/>
            <a:ext cx="1359665" cy="1359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A308F-4369-4BB1-3BC9-2C17925E7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-244020"/>
            <a:ext cx="7580250" cy="1884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7F6ED-2D97-C6FF-DDC8-2C3308438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75" y="779395"/>
            <a:ext cx="3550684" cy="18615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359E46-5EA6-36B2-7F9E-0DCC358C4D9C}"/>
              </a:ext>
            </a:extLst>
          </p:cNvPr>
          <p:cNvSpPr txBox="1"/>
          <p:nvPr/>
        </p:nvSpPr>
        <p:spPr>
          <a:xfrm>
            <a:off x="7067556" y="3907552"/>
            <a:ext cx="5001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SQL Saturday 2024</a:t>
            </a:r>
          </a:p>
          <a:p>
            <a:pPr algn="ctr"/>
            <a:r>
              <a:rPr lang="en-US" sz="54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Sponsors</a:t>
            </a:r>
          </a:p>
        </p:txBody>
      </p:sp>
      <p:pic>
        <p:nvPicPr>
          <p:cNvPr id="10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id="{954F430D-E7A2-EC9F-9039-05BF4F6F8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82" y="1532357"/>
            <a:ext cx="2081609" cy="898128"/>
          </a:xfrm>
          <a:prstGeom prst="rect">
            <a:avLst/>
          </a:prstGeom>
        </p:spPr>
      </p:pic>
      <p:pic>
        <p:nvPicPr>
          <p:cNvPr id="12" name="Picture 11" descr="A logo with white text and blue line&#10;&#10;Description automatically generated">
            <a:extLst>
              <a:ext uri="{FF2B5EF4-FFF2-40B4-BE49-F238E27FC236}">
                <a16:creationId xmlns:a16="http://schemas.microsoft.com/office/drawing/2014/main" id="{98A6D60F-799E-73E6-1CD3-08B7657A32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68" y="4894667"/>
            <a:ext cx="1722796" cy="895855"/>
          </a:xfrm>
          <a:prstGeom prst="rect">
            <a:avLst/>
          </a:prstGeom>
        </p:spPr>
      </p:pic>
      <p:pic>
        <p:nvPicPr>
          <p:cNvPr id="14" name="Picture 13" descr="A black background with green arrows&#10;&#10;Description automatically generated">
            <a:extLst>
              <a:ext uri="{FF2B5EF4-FFF2-40B4-BE49-F238E27FC236}">
                <a16:creationId xmlns:a16="http://schemas.microsoft.com/office/drawing/2014/main" id="{56F088F2-0D8D-5F56-8F05-865B06D8B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37" y="2197487"/>
            <a:ext cx="2961772" cy="2961772"/>
          </a:xfrm>
          <a:prstGeom prst="rect">
            <a:avLst/>
          </a:prstGeom>
        </p:spPr>
      </p:pic>
      <p:pic>
        <p:nvPicPr>
          <p:cNvPr id="15" name="Content Placeholder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502DEA-318C-D90D-01F5-06672E20DF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13" y="2456888"/>
            <a:ext cx="3207689" cy="7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BAB8-B459-D356-1263-2E65A3939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59" y="171331"/>
            <a:ext cx="11369698" cy="63844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Complete Session &amp; Event Surveys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 descr="A qr code on a square&#10;&#10;Description automatically generated">
            <a:extLst>
              <a:ext uri="{FF2B5EF4-FFF2-40B4-BE49-F238E27FC236}">
                <a16:creationId xmlns:a16="http://schemas.microsoft.com/office/drawing/2014/main" id="{C1828B25-6933-CAB5-B665-6889EDC6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5" y="923026"/>
            <a:ext cx="5719367" cy="5765831"/>
          </a:xfrm>
          <a:prstGeom prst="rect">
            <a:avLst/>
          </a:prstGeom>
        </p:spPr>
      </p:pic>
      <p:pic>
        <p:nvPicPr>
          <p:cNvPr id="6" name="Picture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43CEBBD3-E7CA-5679-69D8-AE6C60BA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846" y="923444"/>
            <a:ext cx="5812294" cy="576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7D55965B2C4242B6ADE97E38435AE6" ma:contentTypeVersion="15" ma:contentTypeDescription="Create a new document." ma:contentTypeScope="" ma:versionID="2ab7e3328e2e57e15c10236dbbf93db9">
  <xsd:schema xmlns:xsd="http://www.w3.org/2001/XMLSchema" xmlns:xs="http://www.w3.org/2001/XMLSchema" xmlns:p="http://schemas.microsoft.com/office/2006/metadata/properties" xmlns:ns2="c809d36f-6994-4b0a-9cea-79ea14f4ee8e" xmlns:ns3="3e72ce04-2979-481d-99e5-5792598869a3" targetNamespace="http://schemas.microsoft.com/office/2006/metadata/properties" ma:root="true" ma:fieldsID="02cb97b4e849666bd051ff4c55c422fa" ns2:_="" ns3:_="">
    <xsd:import namespace="c809d36f-6994-4b0a-9cea-79ea14f4ee8e"/>
    <xsd:import namespace="3e72ce04-2979-481d-99e5-5792598869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9d36f-6994-4b0a-9cea-79ea14f4e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2ce04-2979-481d-99e5-5792598869a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3ff18aab-d8c3-457f-a174-0d33bada0cd9}" ma:internalName="TaxCatchAll" ma:showField="CatchAllData" ma:web="3e72ce04-2979-481d-99e5-5792598869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809d36f-6994-4b0a-9cea-79ea14f4ee8e">
      <Terms xmlns="http://schemas.microsoft.com/office/infopath/2007/PartnerControls"/>
    </lcf76f155ced4ddcb4097134ff3c332f>
    <TaxCatchAll xmlns="3e72ce04-2979-481d-99e5-5792598869a3" xsi:nil="true"/>
  </documentManagement>
</p:properties>
</file>

<file path=customXml/itemProps1.xml><?xml version="1.0" encoding="utf-8"?>
<ds:datastoreItem xmlns:ds="http://schemas.openxmlformats.org/officeDocument/2006/customXml" ds:itemID="{68E7F384-CB5A-48F8-97AD-A175740FED7B}">
  <ds:schemaRefs>
    <ds:schemaRef ds:uri="3e72ce04-2979-481d-99e5-5792598869a3"/>
    <ds:schemaRef ds:uri="c809d36f-6994-4b0a-9cea-79ea14f4ee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204C4D-B65B-43DF-80AF-C26662D47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71300D-0735-4614-8190-543A74412302}">
  <ds:schemaRefs>
    <ds:schemaRef ds:uri="3e72ce04-2979-481d-99e5-5792598869a3"/>
    <ds:schemaRef ds:uri="c809d36f-6994-4b0a-9cea-79ea14f4ee8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Speakers:</vt:lpstr>
      <vt:lpstr>SQL Saturday 1082 Portland/Vancouver  November 2nd  2024</vt:lpstr>
      <vt:lpstr>SQL Saturday 1082 Portland/Vancouver  November 2nd  2024</vt:lpstr>
      <vt:lpstr>PowerPoint Presentation</vt:lpstr>
      <vt:lpstr>PowerPoint Presentation</vt:lpstr>
      <vt:lpstr>Complete Session &amp; Event Surveys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</dc:creator>
  <cp:revision>28</cp:revision>
  <dcterms:created xsi:type="dcterms:W3CDTF">2024-09-27T19:27:07Z</dcterms:created>
  <dcterms:modified xsi:type="dcterms:W3CDTF">2024-10-30T21:16:39Z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0x0101000D7D55965B2C4242B6ADE97E38435AE6</vt:lpwstr>
  </property>
  <property fmtid="{D5CDD505-2E9C-101B-9397-08002B2CF9AE}" pid="3" name="MediaServiceImageTags">
    <vt:lpwstr/>
  </property>
</Properties>
</file>